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29.09.2020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Public Speaking as a Communication Model</a:t>
            </a:r>
            <a:endParaRPr lang="ru-RU" dirty="0"/>
          </a:p>
        </p:txBody>
      </p:sp>
      <p:sp>
        <p:nvSpPr>
          <p:cNvPr id="3" name="Подзаголовок 2"/>
          <p:cNvSpPr>
            <a:spLocks noGrp="1"/>
          </p:cNvSpPr>
          <p:nvPr>
            <p:ph type="subTitle" idx="1"/>
          </p:nvPr>
        </p:nvSpPr>
        <p:spPr/>
        <p:txBody>
          <a:bodyPr/>
          <a:lstStyle/>
          <a:p>
            <a:r>
              <a:rPr lang="en-US" dirty="0" smtClean="0"/>
              <a:t>29.09.2020</a:t>
            </a:r>
            <a:endParaRPr lang="ru-RU" dirty="0"/>
          </a:p>
        </p:txBody>
      </p:sp>
    </p:spTree>
    <p:extLst>
      <p:ext uri="{BB962C8B-B14F-4D97-AF65-F5344CB8AC3E}">
        <p14:creationId xmlns:p14="http://schemas.microsoft.com/office/powerpoint/2010/main" val="231198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Feedback</a:t>
            </a:r>
            <a:endParaRPr lang="ru-RU" dirty="0"/>
          </a:p>
        </p:txBody>
      </p:sp>
      <p:sp>
        <p:nvSpPr>
          <p:cNvPr id="3" name="Объект 2"/>
          <p:cNvSpPr>
            <a:spLocks noGrp="1"/>
          </p:cNvSpPr>
          <p:nvPr>
            <p:ph idx="1"/>
          </p:nvPr>
        </p:nvSpPr>
        <p:spPr/>
        <p:txBody>
          <a:bodyPr/>
          <a:lstStyle/>
          <a:p>
            <a:r>
              <a:rPr lang="en-US" b="1" dirty="0"/>
              <a:t>L</a:t>
            </a:r>
            <a:r>
              <a:rPr lang="en-US" b="1" dirty="0" smtClean="0"/>
              <a:t>isteners </a:t>
            </a:r>
            <a:r>
              <a:rPr lang="en-US" b="1" dirty="0"/>
              <a:t>in the audience are sending a message of their own, called </a:t>
            </a:r>
            <a:r>
              <a:rPr lang="en-US" b="1" i="1" dirty="0"/>
              <a:t>feedback </a:t>
            </a:r>
            <a:r>
              <a:rPr lang="en-US" b="1" dirty="0" smtClean="0"/>
              <a:t>.</a:t>
            </a:r>
          </a:p>
          <a:p>
            <a:r>
              <a:rPr lang="en-US" dirty="0"/>
              <a:t>A speaker must always prepare for a speech, considering the feedback of an audience being addressed.</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05200"/>
            <a:ext cx="46863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674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514350"/>
            <a:ext cx="805815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7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112568" cy="682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10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algn="ctr"/>
            <a:r>
              <a:rPr lang="en-US" sz="3600" dirty="0"/>
              <a:t>Public speaking, just as any form of communication, is both a transactional and interactive process. The speaker initiates the transaction by delivering a speech, thereby communicating his or her message.</a:t>
            </a:r>
            <a:endParaRPr lang="ru-RU" sz="3600" dirty="0"/>
          </a:p>
        </p:txBody>
      </p:sp>
    </p:spTree>
    <p:extLst>
      <p:ext uri="{BB962C8B-B14F-4D97-AF65-F5344CB8AC3E}">
        <p14:creationId xmlns:p14="http://schemas.microsoft.com/office/powerpoint/2010/main" val="407827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19692"/>
            <a:ext cx="750035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en-US" dirty="0" smtClean="0"/>
              <a:t>7 Elements of Speech</a:t>
            </a:r>
            <a:endParaRPr lang="ru-RU" dirty="0"/>
          </a:p>
        </p:txBody>
      </p:sp>
      <p:sp>
        <p:nvSpPr>
          <p:cNvPr id="3" name="Объект 2"/>
          <p:cNvSpPr>
            <a:spLocks noGrp="1"/>
          </p:cNvSpPr>
          <p:nvPr>
            <p:ph idx="1"/>
          </p:nvPr>
        </p:nvSpPr>
        <p:spPr/>
        <p:txBody>
          <a:bodyPr>
            <a:normAutofit lnSpcReduction="10000"/>
          </a:bodyPr>
          <a:lstStyle/>
          <a:p>
            <a:pPr fontAlgn="base"/>
            <a:r>
              <a:rPr lang="en-US" sz="3200" b="1" dirty="0"/>
              <a:t>Speaker</a:t>
            </a:r>
          </a:p>
          <a:p>
            <a:pPr fontAlgn="base"/>
            <a:r>
              <a:rPr lang="en-US" sz="3200" b="1" dirty="0"/>
              <a:t>Listener(s)</a:t>
            </a:r>
          </a:p>
          <a:p>
            <a:pPr fontAlgn="base"/>
            <a:r>
              <a:rPr lang="en-US" sz="3200" b="1" dirty="0"/>
              <a:t>Message</a:t>
            </a:r>
          </a:p>
          <a:p>
            <a:pPr fontAlgn="base"/>
            <a:r>
              <a:rPr lang="en-US" sz="3200" b="1" dirty="0"/>
              <a:t>Channel</a:t>
            </a:r>
          </a:p>
          <a:p>
            <a:pPr fontAlgn="base"/>
            <a:r>
              <a:rPr lang="en-US" sz="3200" b="1" dirty="0"/>
              <a:t>Context</a:t>
            </a:r>
          </a:p>
          <a:p>
            <a:pPr fontAlgn="base"/>
            <a:r>
              <a:rPr lang="en-US" sz="3200" b="1" dirty="0"/>
              <a:t>Interference</a:t>
            </a:r>
          </a:p>
          <a:p>
            <a:pPr fontAlgn="base"/>
            <a:r>
              <a:rPr lang="en-US" sz="3200" b="1" dirty="0"/>
              <a:t>Feedback</a:t>
            </a:r>
          </a:p>
          <a:p>
            <a:endParaRPr lang="ru-RU" dirty="0"/>
          </a:p>
        </p:txBody>
      </p:sp>
    </p:spTree>
    <p:extLst>
      <p:ext uri="{BB962C8B-B14F-4D97-AF65-F5344CB8AC3E}">
        <p14:creationId xmlns:p14="http://schemas.microsoft.com/office/powerpoint/2010/main" val="181212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71670"/>
            <a:ext cx="5076056" cy="318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en-US" b="1" dirty="0" smtClean="0"/>
              <a:t>Speaker</a:t>
            </a:r>
            <a:endParaRPr lang="ru-RU" dirty="0"/>
          </a:p>
        </p:txBody>
      </p:sp>
      <p:sp>
        <p:nvSpPr>
          <p:cNvPr id="3" name="Объект 2"/>
          <p:cNvSpPr>
            <a:spLocks noGrp="1"/>
          </p:cNvSpPr>
          <p:nvPr>
            <p:ph idx="1"/>
          </p:nvPr>
        </p:nvSpPr>
        <p:spPr/>
        <p:txBody>
          <a:bodyPr/>
          <a:lstStyle/>
          <a:p>
            <a:r>
              <a:rPr lang="en-US" b="1" dirty="0"/>
              <a:t>The </a:t>
            </a:r>
            <a:r>
              <a:rPr lang="en-US" b="1" i="1" dirty="0"/>
              <a:t>speaker </a:t>
            </a:r>
            <a:r>
              <a:rPr lang="en-US" b="1" dirty="0"/>
              <a:t>is simply the person who is delivering, or presenting, the speech</a:t>
            </a:r>
            <a:r>
              <a:rPr lang="en-US" b="1" dirty="0" smtClean="0"/>
              <a:t>.</a:t>
            </a:r>
          </a:p>
          <a:p>
            <a:endParaRPr lang="en-US" b="1" dirty="0"/>
          </a:p>
          <a:p>
            <a:r>
              <a:rPr lang="en-US" dirty="0"/>
              <a:t>The speaker initiates the conversation.</a:t>
            </a:r>
            <a:endParaRPr lang="ru-RU" dirty="0"/>
          </a:p>
        </p:txBody>
      </p:sp>
    </p:spTree>
    <p:extLst>
      <p:ext uri="{BB962C8B-B14F-4D97-AF65-F5344CB8AC3E}">
        <p14:creationId xmlns:p14="http://schemas.microsoft.com/office/powerpoint/2010/main" val="324106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Listener(s</a:t>
            </a:r>
            <a:r>
              <a:rPr lang="en-US" b="1" dirty="0" smtClean="0"/>
              <a:t>)</a:t>
            </a:r>
            <a:endParaRPr lang="ru-RU" dirty="0"/>
          </a:p>
        </p:txBody>
      </p:sp>
      <p:sp>
        <p:nvSpPr>
          <p:cNvPr id="3" name="Объект 2"/>
          <p:cNvSpPr>
            <a:spLocks noGrp="1"/>
          </p:cNvSpPr>
          <p:nvPr>
            <p:ph idx="1"/>
          </p:nvPr>
        </p:nvSpPr>
        <p:spPr>
          <a:xfrm>
            <a:off x="755576" y="27678"/>
            <a:ext cx="7543800" cy="3886200"/>
          </a:xfrm>
        </p:spPr>
        <p:txBody>
          <a:bodyPr/>
          <a:lstStyle/>
          <a:p>
            <a:r>
              <a:rPr lang="en-US" b="1" dirty="0"/>
              <a:t>The </a:t>
            </a:r>
            <a:r>
              <a:rPr lang="en-US" b="1" i="1" dirty="0"/>
              <a:t>listener </a:t>
            </a:r>
            <a:r>
              <a:rPr lang="en-US" b="1" dirty="0"/>
              <a:t>is the person or persons who have assembled to hear the oral message</a:t>
            </a:r>
            <a:r>
              <a:rPr lang="en-US" b="1" dirty="0" smtClean="0"/>
              <a:t>.</a:t>
            </a:r>
          </a:p>
          <a:p>
            <a:r>
              <a:rPr lang="en-US" dirty="0"/>
              <a:t>A successful speaker always keeps track of their audience and their responses. The central idea of a speech must include the audience at the core of your agenda.</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92170"/>
            <a:ext cx="4344500" cy="253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71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Message</a:t>
            </a:r>
            <a:endParaRPr lang="ru-RU" dirty="0"/>
          </a:p>
        </p:txBody>
      </p:sp>
      <p:sp>
        <p:nvSpPr>
          <p:cNvPr id="3" name="Объект 2"/>
          <p:cNvSpPr>
            <a:spLocks noGrp="1"/>
          </p:cNvSpPr>
          <p:nvPr>
            <p:ph idx="1"/>
          </p:nvPr>
        </p:nvSpPr>
        <p:spPr/>
        <p:txBody>
          <a:bodyPr/>
          <a:lstStyle/>
          <a:p>
            <a:r>
              <a:rPr lang="en-US" b="1" dirty="0"/>
              <a:t>The </a:t>
            </a:r>
            <a:r>
              <a:rPr lang="en-US" b="1" i="1" dirty="0"/>
              <a:t>message </a:t>
            </a:r>
            <a:r>
              <a:rPr lang="en-US" b="1" dirty="0"/>
              <a:t>is what the speaker is discussing or the ideas that s/he is presenting to you as s/he covers a particular topic. </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316" y="3212976"/>
            <a:ext cx="334694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11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537" y="3284984"/>
            <a:ext cx="5061463" cy="286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en-US" b="1" dirty="0" smtClean="0"/>
              <a:t>Channel</a:t>
            </a:r>
            <a:endParaRPr lang="ru-RU" dirty="0"/>
          </a:p>
        </p:txBody>
      </p:sp>
      <p:sp>
        <p:nvSpPr>
          <p:cNvPr id="3" name="Объект 2"/>
          <p:cNvSpPr>
            <a:spLocks noGrp="1"/>
          </p:cNvSpPr>
          <p:nvPr>
            <p:ph idx="1"/>
          </p:nvPr>
        </p:nvSpPr>
        <p:spPr/>
        <p:txBody>
          <a:bodyPr/>
          <a:lstStyle/>
          <a:p>
            <a:r>
              <a:rPr lang="en-US" b="1" dirty="0"/>
              <a:t>A </a:t>
            </a:r>
            <a:r>
              <a:rPr lang="en-US" b="1" i="1" dirty="0"/>
              <a:t>channel</a:t>
            </a:r>
            <a:r>
              <a:rPr lang="en-US" b="1" dirty="0"/>
              <a:t> refers to the way a message is delivered</a:t>
            </a:r>
            <a:r>
              <a:rPr lang="en-US" b="1" dirty="0" smtClean="0"/>
              <a:t>.</a:t>
            </a:r>
          </a:p>
          <a:p>
            <a:r>
              <a:rPr lang="en-US" dirty="0"/>
              <a:t>When you speak to someone, your voice is the medium that is used to channel a message and it is important to brush up on your approach accordingly</a:t>
            </a:r>
            <a:r>
              <a:rPr lang="en-US" dirty="0" smtClean="0"/>
              <a:t>.</a:t>
            </a:r>
            <a:endParaRPr lang="ru-RU" b="1" dirty="0"/>
          </a:p>
        </p:txBody>
      </p:sp>
    </p:spTree>
    <p:extLst>
      <p:ext uri="{BB962C8B-B14F-4D97-AF65-F5344CB8AC3E}">
        <p14:creationId xmlns:p14="http://schemas.microsoft.com/office/powerpoint/2010/main" val="340020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Context     (Situation)</a:t>
            </a:r>
            <a:endParaRPr lang="ru-RU" dirty="0"/>
          </a:p>
        </p:txBody>
      </p:sp>
      <p:sp>
        <p:nvSpPr>
          <p:cNvPr id="3" name="Объект 2"/>
          <p:cNvSpPr>
            <a:spLocks noGrp="1"/>
          </p:cNvSpPr>
          <p:nvPr>
            <p:ph idx="1"/>
          </p:nvPr>
        </p:nvSpPr>
        <p:spPr/>
        <p:txBody>
          <a:bodyPr/>
          <a:lstStyle/>
          <a:p>
            <a:r>
              <a:rPr lang="en-US" dirty="0"/>
              <a:t>The context is a bit more complicated than the other elements we have discussed so far. </a:t>
            </a:r>
            <a:r>
              <a:rPr lang="en-US" b="1" dirty="0"/>
              <a:t>The context is more than one specific component. </a:t>
            </a:r>
            <a:r>
              <a:rPr lang="en-US" dirty="0"/>
              <a:t>For example, when you give a speech in your classroom, the classroom, or the physical location of your speech, is part of the context </a:t>
            </a:r>
            <a:r>
              <a:rPr lang="en-US" dirty="0" smtClean="0"/>
              <a:t>.</a:t>
            </a:r>
          </a:p>
          <a:p>
            <a:r>
              <a:rPr lang="en-US" dirty="0"/>
              <a:t>But you should also consider that the </a:t>
            </a:r>
            <a:r>
              <a:rPr lang="en-US" i="1" dirty="0"/>
              <a:t>people in your audience expect you to behave in a certain manner, depending on the physical location or the occasion of the presentation </a:t>
            </a:r>
            <a:r>
              <a:rPr lang="en-US" dirty="0"/>
              <a:t>.</a:t>
            </a:r>
            <a:endParaRPr lang="ru-RU" dirty="0"/>
          </a:p>
        </p:txBody>
      </p:sp>
    </p:spTree>
    <p:extLst>
      <p:ext uri="{BB962C8B-B14F-4D97-AF65-F5344CB8AC3E}">
        <p14:creationId xmlns:p14="http://schemas.microsoft.com/office/powerpoint/2010/main" val="100041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Interference</a:t>
            </a:r>
            <a:endParaRPr lang="ru-RU" dirty="0"/>
          </a:p>
        </p:txBody>
      </p:sp>
      <p:sp>
        <p:nvSpPr>
          <p:cNvPr id="3" name="Объект 2"/>
          <p:cNvSpPr>
            <a:spLocks noGrp="1"/>
          </p:cNvSpPr>
          <p:nvPr>
            <p:ph idx="1"/>
          </p:nvPr>
        </p:nvSpPr>
        <p:spPr/>
        <p:txBody>
          <a:bodyPr/>
          <a:lstStyle/>
          <a:p>
            <a:r>
              <a:rPr lang="en-US" dirty="0"/>
              <a:t>Every speaker hopes that her/his speech is clearly understood by the audience. However, there are times when some obstacle gets in the way of the message and interferes with the listener’s ability to hear what’s being said. </a:t>
            </a:r>
            <a:r>
              <a:rPr lang="en-US" b="1" dirty="0"/>
              <a:t>This is </a:t>
            </a:r>
            <a:r>
              <a:rPr lang="en-US" b="1" i="1" dirty="0"/>
              <a:t>interference </a:t>
            </a:r>
            <a:r>
              <a:rPr lang="en-US" b="1" dirty="0"/>
              <a:t>, or you might have heard it referred to as “noise. ” </a:t>
            </a:r>
            <a:endParaRPr lang="ru-RU" dirty="0"/>
          </a:p>
        </p:txBody>
      </p:sp>
    </p:spTree>
    <p:extLst>
      <p:ext uri="{BB962C8B-B14F-4D97-AF65-F5344CB8AC3E}">
        <p14:creationId xmlns:p14="http://schemas.microsoft.com/office/powerpoint/2010/main" val="2817490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TotalTime>
  <Words>224</Words>
  <Application>Microsoft Office PowerPoint</Application>
  <PresentationFormat>Экран (4:3)</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NewsPrint</vt:lpstr>
      <vt:lpstr>Public Speaking as a Communication Model</vt:lpstr>
      <vt:lpstr>Презентация PowerPoint</vt:lpstr>
      <vt:lpstr>7 Elements of Speech</vt:lpstr>
      <vt:lpstr>Speaker</vt:lpstr>
      <vt:lpstr>Listener(s)</vt:lpstr>
      <vt:lpstr>Message</vt:lpstr>
      <vt:lpstr>Channel</vt:lpstr>
      <vt:lpstr>Context     (Situation)</vt:lpstr>
      <vt:lpstr>Interference</vt:lpstr>
      <vt:lpstr>Feedback</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 as a Communication Model</dc:title>
  <dc:creator>Айтолкын</dc:creator>
  <cp:lastModifiedBy>Айтолкын</cp:lastModifiedBy>
  <cp:revision>4</cp:revision>
  <dcterms:created xsi:type="dcterms:W3CDTF">2020-09-28T19:41:10Z</dcterms:created>
  <dcterms:modified xsi:type="dcterms:W3CDTF">2020-09-28T20:22:16Z</dcterms:modified>
</cp:coreProperties>
</file>